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73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rdinacion Financiera" userId="4fbf5a871eb7e134" providerId="LiveId" clId="{854C7513-5181-4CE7-AAD1-7FBDFBAD3057}"/>
    <pc:docChg chg="modSld">
      <pc:chgData name="Coordinacion Financiera" userId="4fbf5a871eb7e134" providerId="LiveId" clId="{854C7513-5181-4CE7-AAD1-7FBDFBAD3057}" dt="2024-02-22T21:16:34.467" v="1" actId="20577"/>
      <pc:docMkLst>
        <pc:docMk/>
      </pc:docMkLst>
      <pc:sldChg chg="modSp mod">
        <pc:chgData name="Coordinacion Financiera" userId="4fbf5a871eb7e134" providerId="LiveId" clId="{854C7513-5181-4CE7-AAD1-7FBDFBAD3057}" dt="2024-02-22T21:16:34.467" v="1" actId="20577"/>
        <pc:sldMkLst>
          <pc:docMk/>
          <pc:sldMk cId="2012778898" sldId="273"/>
        </pc:sldMkLst>
        <pc:spChg chg="mod">
          <ac:chgData name="Coordinacion Financiera" userId="4fbf5a871eb7e134" providerId="LiveId" clId="{854C7513-5181-4CE7-AAD1-7FBDFBAD3057}" dt="2024-02-22T21:16:34.467" v="1" actId="20577"/>
          <ac:spMkLst>
            <pc:docMk/>
            <pc:sldMk cId="2012778898" sldId="273"/>
            <ac:spMk id="1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22/02/2024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4809" y="2130242"/>
            <a:ext cx="6630235" cy="2651581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400" dirty="0"/>
              <a:t>La Asociación Deportiva Nacional de Tiro con               Armas de Caza con relación al numeral 21                           del artículo 10 del Capítulo segundo,                             Decreto No. 57-2008 informa:</a:t>
            </a:r>
            <a:br>
              <a:rPr lang="es-GT" sz="2400" dirty="0"/>
            </a:br>
            <a:br>
              <a:rPr lang="es-GT" sz="1000" dirty="0"/>
            </a:br>
            <a:r>
              <a:rPr lang="es-GT" sz="2400" dirty="0"/>
              <a:t>Que no aplica para la Asociación en virtud de                           que no se han constituido fideicomisos con                       fondos públicos.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2470148" y="2111506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482850" y="4794523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21, Ley de Acceso a la Información Pública)</a:t>
            </a:r>
          </a:p>
          <a:p>
            <a:r>
              <a:rPr lang="es-GT" sz="850" b="1" dirty="0"/>
              <a:t>FIDEICOMISOS CONSTITUIDOS CON FONDOS PÚBLICOS</a:t>
            </a:r>
          </a:p>
          <a:p>
            <a:r>
              <a:rPr lang="es-GT" sz="900" b="1" dirty="0"/>
              <a:t>Vigente período 2024</a:t>
            </a:r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836965" y="7262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50" b="1" dirty="0"/>
              <a:t>Asociación Deportiva Nacional de Tiro con Armas de Caza</a:t>
            </a:r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26149" y="713389"/>
            <a:ext cx="5940000" cy="25714"/>
          </a:xfrm>
          <a:prstGeom prst="rect">
            <a:avLst/>
          </a:prstGeom>
        </p:spPr>
      </p:pic>
      <p:pic>
        <p:nvPicPr>
          <p:cNvPr id="17" name="Imagen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29" y="-453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7788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3143</TotalTime>
  <Words>84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La Asociación Deportiva Nacional de Tiro con               Armas de Caza con relación al numeral 21                           del artículo 10 del Capítulo segundo,                             Decreto No. 57-2008 informa:  Que no aplica para la Asociación en virtud de                           que no se han constituido fideicomisos con                       fondos públicos.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208</cp:revision>
  <cp:lastPrinted>2020-02-25T15:14:23Z</cp:lastPrinted>
  <dcterms:created xsi:type="dcterms:W3CDTF">2017-06-09T21:20:02Z</dcterms:created>
  <dcterms:modified xsi:type="dcterms:W3CDTF">2024-02-22T21:16:37Z</dcterms:modified>
</cp:coreProperties>
</file>